
<file path=[Content_Types].xml><?xml version="1.0" encoding="utf-8"?>
<Types xmlns="http://schemas.openxmlformats.org/package/2006/content-types">
  <Override PartName="/ppt/slides/slide14.xml" ContentType="application/vnd.openxmlformats-officedocument.presentationml.slide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ppt/slides/slide11.xml" ContentType="application/vnd.openxmlformats-officedocument.presentationml.slide+xml"/>
  <Override PartName="/ppt/slides/slide9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s/slide15.xml" ContentType="application/vnd.openxmlformats-officedocument.presentationml.slide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2.xml" ContentType="application/vnd.openxmlformats-officedocument.presentationml.slide+xml"/>
  <Override PartName="/ppt/viewProps.xml" ContentType="application/vnd.openxmlformats-officedocument.presentationml.viewProps+xml"/>
  <Override PartName="/docProps/app.xml" ContentType="application/vnd.openxmlformats-officedocument.extended-properties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slideLayouts/slideLayout8.xml" ContentType="application/vnd.openxmlformats-officedocument.presentationml.slideLayout+xml"/>
  <Default Extension="xml" ContentType="application/xml"/>
  <Override PartName="/ppt/slides/slide4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Layouts/slideLayout2.xml" ContentType="application/vnd.openxmlformats-officedocument.presentationml.slideLayout+xml"/>
  <Override PartName="/ppt/slides/slide16.xml" ContentType="application/vnd.openxmlformats-officedocument.presentationml.slide+xml"/>
  <Override PartName="/ppt/slideLayouts/slideLayout10.xml" ContentType="application/vnd.openxmlformats-officedocument.presentationml.slideLayout+xml"/>
  <Override PartName="/ppt/slides/slide13.xml" ContentType="application/vnd.openxmlformats-officedocument.presentationml.slide+xml"/>
  <Default Extension="rels" ContentType="application/vnd.openxmlformats-package.relationships+xml"/>
  <Override PartName="/ppt/slides/slide10.xml" ContentType="application/vnd.openxmlformats-officedocument.presentationml.slide+xml"/>
  <Default Extension="jpeg" ContentType="image/jpeg"/>
  <Override PartName="/ppt/slides/slide8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9.xml" ContentType="application/vnd.openxmlformats-officedocument.presentationml.slideLayout+xml"/>
  <Override PartName="/ppt/slides/slide5.xml" ContentType="application/vnd.openxmlformats-officedocument.presentationml.slide+xml"/>
  <Override PartName="/ppt/slideLayouts/slideLayout6.xml" ContentType="application/vnd.openxmlformats-officedocument.presentationml.slideLayout+xml"/>
  <Override PartName="/ppt/theme/theme1.xml" ContentType="application/vnd.openxmlformats-officedocument.theme+xml"/>
  <Override PartName="/ppt/slides/slide2.xml" ContentType="application/vnd.openxmlformats-officedocument.presentationml.slide+xml"/>
  <Override PartName="/ppt/slides/slide17.xml" ContentType="application/vnd.openxmlformats-officedocument.presentationml.slide+xml"/>
  <Override PartName="/ppt/slideLayouts/slideLayout3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62" r:id="rId2"/>
    <p:sldId id="263" r:id="rId3"/>
    <p:sldId id="264" r:id="rId4"/>
    <p:sldId id="265" r:id="rId5"/>
    <p:sldId id="266" r:id="rId6"/>
    <p:sldId id="267" r:id="rId7"/>
    <p:sldId id="268" r:id="rId8"/>
    <p:sldId id="269" r:id="rId9"/>
    <p:sldId id="270" r:id="rId10"/>
    <p:sldId id="271" r:id="rId11"/>
    <p:sldId id="272" r:id="rId12"/>
    <p:sldId id="273" r:id="rId13"/>
    <p:sldId id="256" r:id="rId14"/>
    <p:sldId id="257" r:id="rId15"/>
    <p:sldId id="258" r:id="rId16"/>
    <p:sldId id="259" r:id="rId17"/>
    <p:sldId id="260" r:id="rId18"/>
    <p:sldId id="261" r:id="rId1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lastView="sldThumbnailView">
  <p:normalViewPr showOutlineIcons="0">
    <p:restoredLeft sz="15620"/>
    <p:restoredTop sz="94660"/>
  </p:normalViewPr>
  <p:slideViewPr>
    <p:cSldViewPr snapToObjects="1">
      <p:cViewPr varScale="1">
        <p:scale>
          <a:sx n="103" d="100"/>
          <a:sy n="103" d="100"/>
        </p:scale>
        <p:origin x="-96" y="-14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9" Type="http://schemas.openxmlformats.org/officeDocument/2006/relationships/slide" Target="slides/slide18.xml"/><Relationship Id="rId20" Type="http://schemas.openxmlformats.org/officeDocument/2006/relationships/printerSettings" Target="printerSettings/printerSettings1.bin"/><Relationship Id="rId21" Type="http://schemas.openxmlformats.org/officeDocument/2006/relationships/presProps" Target="presProps.xml"/><Relationship Id="rId22" Type="http://schemas.openxmlformats.org/officeDocument/2006/relationships/viewProps" Target="viewProps.xml"/><Relationship Id="rId23" Type="http://schemas.openxmlformats.org/officeDocument/2006/relationships/theme" Target="theme/theme1.xml"/><Relationship Id="rId2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8" Type="http://schemas.openxmlformats.org/officeDocument/2006/relationships/slide" Target="slides/slide1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D680B6-3321-4A0B-BEC0-72447A5B6DB5}" type="datetimeFigureOut">
              <a:rPr lang="en-US" smtClean="0"/>
              <a:pPr/>
              <a:t>1/19/10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9312DA-066F-46FB-B679-C42CD5FBB9FC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04800" y="1397000"/>
          <a:ext cx="8610600" cy="4622799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2870200"/>
                <a:gridCol w="2870200"/>
                <a:gridCol w="2870200"/>
              </a:tblGrid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+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9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4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8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17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12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12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21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16</a:t>
                      </a:r>
                      <a:endParaRPr lang="en-US" sz="60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8" name="Oval 7"/>
          <p:cNvSpPr/>
          <p:nvPr/>
        </p:nvSpPr>
        <p:spPr>
          <a:xfrm>
            <a:off x="6934200" y="48006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algn="ctr"/>
            <a:endParaRPr lang="en-US" sz="4000" dirty="0"/>
          </a:p>
        </p:txBody>
      </p:sp>
      <p:sp>
        <p:nvSpPr>
          <p:cNvPr id="10" name="Oval 9"/>
          <p:cNvSpPr/>
          <p:nvPr/>
        </p:nvSpPr>
        <p:spPr>
          <a:xfrm>
            <a:off x="4114800" y="3200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sz="4000" dirty="0" smtClean="0"/>
              <a:t>A</a:t>
            </a:r>
            <a:endParaRPr lang="en-US" sz="4000" dirty="0"/>
          </a:p>
        </p:txBody>
      </p:sp>
      <p:sp>
        <p:nvSpPr>
          <p:cNvPr id="11" name="Oval 10"/>
          <p:cNvSpPr/>
          <p:nvPr/>
        </p:nvSpPr>
        <p:spPr>
          <a:xfrm>
            <a:off x="1219200" y="3200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4000" dirty="0"/>
          </a:p>
        </p:txBody>
      </p:sp>
      <p:sp>
        <p:nvSpPr>
          <p:cNvPr id="12" name="Oval 11"/>
          <p:cNvSpPr/>
          <p:nvPr/>
        </p:nvSpPr>
        <p:spPr>
          <a:xfrm>
            <a:off x="4114800" y="1676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524000" y="1397000"/>
          <a:ext cx="5562600" cy="4394199"/>
        </p:xfrm>
        <a:graphic>
          <a:graphicData uri="http://schemas.openxmlformats.org/drawingml/2006/table">
            <a:tbl>
              <a:tblPr firstRow="1" bandRow="1">
                <a:tableStyleId>{93296810-A885-4BE3-A3E7-6D5BEEA58F35}</a:tableStyleId>
              </a:tblPr>
              <a:tblGrid>
                <a:gridCol w="1854200"/>
                <a:gridCol w="1854200"/>
                <a:gridCol w="1854200"/>
              </a:tblGrid>
              <a:tr h="14647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+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4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13</a:t>
                      </a:r>
                      <a:endParaRPr lang="en-US" sz="7200" dirty="0"/>
                    </a:p>
                  </a:txBody>
                  <a:tcPr/>
                </a:tc>
              </a:tr>
              <a:tr h="14647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4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8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17</a:t>
                      </a:r>
                      <a:endParaRPr lang="en-US" sz="7200" dirty="0"/>
                    </a:p>
                  </a:txBody>
                  <a:tcPr/>
                </a:tc>
              </a:tr>
              <a:tr h="14647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10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14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23</a:t>
                      </a:r>
                      <a:endParaRPr lang="en-US" sz="72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Oval 2"/>
          <p:cNvSpPr/>
          <p:nvPr/>
        </p:nvSpPr>
        <p:spPr>
          <a:xfrm>
            <a:off x="5562600" y="3084086"/>
            <a:ext cx="1524000" cy="863924"/>
          </a:xfrm>
          <a:prstGeom prst="ellipse">
            <a:avLst/>
          </a:prstGeom>
          <a:gradFill>
            <a:gsLst>
              <a:gs pos="0">
                <a:schemeClr val="accent6"/>
              </a:gs>
              <a:gs pos="100000">
                <a:schemeClr val="accent6">
                  <a:lumMod val="75000"/>
                </a:schemeClr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Oval 3"/>
          <p:cNvSpPr/>
          <p:nvPr/>
        </p:nvSpPr>
        <p:spPr>
          <a:xfrm>
            <a:off x="3835351" y="3084086"/>
            <a:ext cx="822960" cy="822960"/>
          </a:xfrm>
          <a:prstGeom prst="ellipse">
            <a:avLst/>
          </a:prstGeom>
          <a:gradFill>
            <a:gsLst>
              <a:gs pos="0">
                <a:schemeClr val="accent6"/>
              </a:gs>
              <a:gs pos="100000">
                <a:schemeClr val="accent6">
                  <a:lumMod val="75000"/>
                </a:schemeClr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5" name="Oval 4"/>
          <p:cNvSpPr/>
          <p:nvPr/>
        </p:nvSpPr>
        <p:spPr>
          <a:xfrm>
            <a:off x="5257800" y="4495801"/>
            <a:ext cx="1828800" cy="981520"/>
          </a:xfrm>
          <a:prstGeom prst="ellipse">
            <a:avLst/>
          </a:prstGeom>
          <a:gradFill>
            <a:gsLst>
              <a:gs pos="0">
                <a:schemeClr val="accent6">
                  <a:lumMod val="75000"/>
                </a:schemeClr>
              </a:gs>
              <a:gs pos="100000">
                <a:schemeClr val="accent6"/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Oval 5"/>
          <p:cNvSpPr/>
          <p:nvPr/>
        </p:nvSpPr>
        <p:spPr>
          <a:xfrm>
            <a:off x="3835351" y="4495801"/>
            <a:ext cx="1270049" cy="981520"/>
          </a:xfrm>
          <a:prstGeom prst="ellipse">
            <a:avLst/>
          </a:prstGeom>
          <a:gradFill>
            <a:gsLst>
              <a:gs pos="0">
                <a:schemeClr val="accent6">
                  <a:lumMod val="75000"/>
                </a:schemeClr>
              </a:gs>
              <a:gs pos="100000">
                <a:schemeClr val="accent6"/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sz="3200" dirty="0" smtClean="0"/>
              <a:t>A</a:t>
            </a:r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4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524000" y="1397000"/>
          <a:ext cx="5105400" cy="4241799"/>
        </p:xfrm>
        <a:graphic>
          <a:graphicData uri="http://schemas.openxmlformats.org/drawingml/2006/table">
            <a:tbl>
              <a:tblPr firstRow="1" bandRow="1">
                <a:tableStyleId>{5A111915-BE36-4E01-A7E5-04B1672EAD32}</a:tableStyleId>
              </a:tblPr>
              <a:tblGrid>
                <a:gridCol w="1701800"/>
                <a:gridCol w="1701800"/>
                <a:gridCol w="1701800"/>
              </a:tblGrid>
              <a:tr h="14139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-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9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6</a:t>
                      </a:r>
                      <a:endParaRPr lang="en-US" sz="7200" dirty="0"/>
                    </a:p>
                  </a:txBody>
                  <a:tcPr/>
                </a:tc>
              </a:tr>
              <a:tr h="14139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13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4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7</a:t>
                      </a:r>
                      <a:endParaRPr lang="en-US" sz="7200" dirty="0"/>
                    </a:p>
                  </a:txBody>
                  <a:tcPr/>
                </a:tc>
              </a:tr>
              <a:tr h="14139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12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3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6</a:t>
                      </a:r>
                      <a:endParaRPr lang="en-US" sz="72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Oval 2"/>
          <p:cNvSpPr/>
          <p:nvPr/>
        </p:nvSpPr>
        <p:spPr>
          <a:xfrm>
            <a:off x="5351101" y="3056777"/>
            <a:ext cx="822960" cy="822960"/>
          </a:xfrm>
          <a:prstGeom prst="ellipse">
            <a:avLst/>
          </a:prstGeom>
          <a:gradFill>
            <a:gsLst>
              <a:gs pos="0">
                <a:schemeClr val="accent5"/>
              </a:gs>
              <a:gs pos="100000">
                <a:schemeClr val="accent1">
                  <a:tint val="50000"/>
                  <a:shade val="100000"/>
                  <a:satMod val="350000"/>
                </a:schemeClr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Oval 3"/>
          <p:cNvSpPr/>
          <p:nvPr/>
        </p:nvSpPr>
        <p:spPr>
          <a:xfrm>
            <a:off x="5446688" y="4545123"/>
            <a:ext cx="822960" cy="822960"/>
          </a:xfrm>
          <a:prstGeom prst="ellipse">
            <a:avLst/>
          </a:prstGeom>
          <a:gradFill>
            <a:gsLst>
              <a:gs pos="0">
                <a:schemeClr val="accent5"/>
              </a:gs>
              <a:gs pos="100000">
                <a:schemeClr val="accent1">
                  <a:tint val="50000"/>
                  <a:shade val="100000"/>
                  <a:satMod val="350000"/>
                </a:schemeClr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sz="3200" dirty="0" smtClean="0"/>
              <a:t>A</a:t>
            </a:r>
            <a:endParaRPr lang="en-US" sz="3200" dirty="0"/>
          </a:p>
        </p:txBody>
      </p:sp>
      <p:sp>
        <p:nvSpPr>
          <p:cNvPr id="5" name="Oval 4"/>
          <p:cNvSpPr/>
          <p:nvPr/>
        </p:nvSpPr>
        <p:spPr>
          <a:xfrm>
            <a:off x="3616864" y="4504160"/>
            <a:ext cx="822960" cy="822960"/>
          </a:xfrm>
          <a:prstGeom prst="ellipse">
            <a:avLst/>
          </a:prstGeom>
          <a:gradFill>
            <a:gsLst>
              <a:gs pos="0">
                <a:schemeClr val="accent5"/>
              </a:gs>
              <a:gs pos="100000">
                <a:schemeClr val="accent1">
                  <a:tint val="50000"/>
                  <a:shade val="100000"/>
                  <a:satMod val="350000"/>
                </a:schemeClr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6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" dur="1822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78">
                                          <p:stCondLst>
                                            <p:cond delay="182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664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4" dur="26">
                                          <p:stCondLst>
                                            <p:cond delay="62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5" dur="166" decel="50000">
                                          <p:stCondLst>
                                            <p:cond delay="64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7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9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0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1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524000" y="1397000"/>
          <a:ext cx="5029200" cy="4241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76400"/>
                <a:gridCol w="1676400"/>
                <a:gridCol w="1676400"/>
              </a:tblGrid>
              <a:tr h="14139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-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8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13</a:t>
                      </a:r>
                      <a:endParaRPr lang="en-US" sz="7200" dirty="0"/>
                    </a:p>
                  </a:txBody>
                  <a:tcPr/>
                </a:tc>
              </a:tr>
              <a:tr h="14139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16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8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3</a:t>
                      </a:r>
                      <a:endParaRPr lang="en-US" sz="7200" dirty="0"/>
                    </a:p>
                  </a:txBody>
                  <a:tcPr/>
                </a:tc>
              </a:tr>
              <a:tr h="14139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14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6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</a:t>
                      </a:r>
                      <a:endParaRPr lang="en-US" sz="72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Oval 2"/>
          <p:cNvSpPr/>
          <p:nvPr/>
        </p:nvSpPr>
        <p:spPr>
          <a:xfrm>
            <a:off x="5323790" y="4517814"/>
            <a:ext cx="822960" cy="822960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Oval 3"/>
          <p:cNvSpPr/>
          <p:nvPr/>
        </p:nvSpPr>
        <p:spPr>
          <a:xfrm>
            <a:off x="3685141" y="3124200"/>
            <a:ext cx="822960" cy="822960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5" name="Oval 4"/>
          <p:cNvSpPr/>
          <p:nvPr/>
        </p:nvSpPr>
        <p:spPr>
          <a:xfrm>
            <a:off x="3685141" y="1600200"/>
            <a:ext cx="822960" cy="822960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sz="3200" dirty="0" smtClean="0"/>
              <a:t>A</a:t>
            </a:r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2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1295400" y="1066800"/>
          <a:ext cx="6781800" cy="4663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60600"/>
                <a:gridCol w="2260600"/>
                <a:gridCol w="2260600"/>
              </a:tblGrid>
              <a:tr h="1515533">
                <a:tc>
                  <a:txBody>
                    <a:bodyPr/>
                    <a:lstStyle/>
                    <a:p>
                      <a:pPr algn="ctr"/>
                      <a:r>
                        <a:rPr lang="en-US" sz="9600" dirty="0" smtClean="0"/>
                        <a:t>X</a:t>
                      </a:r>
                      <a:endParaRPr lang="en-US" sz="9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600" dirty="0" smtClean="0"/>
                        <a:t>11</a:t>
                      </a:r>
                      <a:endParaRPr lang="en-US" sz="9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600" dirty="0" smtClean="0"/>
                        <a:t>42</a:t>
                      </a:r>
                      <a:endParaRPr lang="en-US" sz="9600" dirty="0"/>
                    </a:p>
                  </a:txBody>
                  <a:tcPr anchor="ctr"/>
                </a:tc>
              </a:tr>
              <a:tr h="1515533">
                <a:tc>
                  <a:txBody>
                    <a:bodyPr/>
                    <a:lstStyle/>
                    <a:p>
                      <a:pPr algn="ctr"/>
                      <a:r>
                        <a:rPr lang="en-US" sz="9600" dirty="0" smtClean="0"/>
                        <a:t>6</a:t>
                      </a:r>
                      <a:endParaRPr lang="en-US" sz="9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600" dirty="0" smtClean="0"/>
                        <a:t>66</a:t>
                      </a:r>
                      <a:endParaRPr lang="en-US" sz="9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600" dirty="0" smtClean="0"/>
                        <a:t>242</a:t>
                      </a:r>
                      <a:endParaRPr lang="en-US" sz="9600" dirty="0"/>
                    </a:p>
                  </a:txBody>
                  <a:tcPr anchor="ctr"/>
                </a:tc>
              </a:tr>
              <a:tr h="1515533">
                <a:tc>
                  <a:txBody>
                    <a:bodyPr/>
                    <a:lstStyle/>
                    <a:p>
                      <a:pPr algn="ctr"/>
                      <a:r>
                        <a:rPr lang="en-US" sz="9600" dirty="0" smtClean="0"/>
                        <a:t>5</a:t>
                      </a:r>
                      <a:endParaRPr lang="en-US" sz="9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600" dirty="0" smtClean="0"/>
                        <a:t>55</a:t>
                      </a:r>
                      <a:endParaRPr lang="en-US" sz="9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9600" dirty="0" smtClean="0"/>
                        <a:t>210</a:t>
                      </a:r>
                      <a:endParaRPr lang="en-US" sz="96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7" name="Oval 6"/>
          <p:cNvSpPr/>
          <p:nvPr/>
        </p:nvSpPr>
        <p:spPr>
          <a:xfrm>
            <a:off x="3886200" y="1183429"/>
            <a:ext cx="1508760" cy="1508760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2400" dirty="0"/>
          </a:p>
        </p:txBody>
      </p:sp>
      <p:sp>
        <p:nvSpPr>
          <p:cNvPr id="8" name="Oval 7"/>
          <p:cNvSpPr/>
          <p:nvPr/>
        </p:nvSpPr>
        <p:spPr>
          <a:xfrm>
            <a:off x="6248400" y="1183429"/>
            <a:ext cx="1422611" cy="1422611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dirty="0"/>
          </a:p>
        </p:txBody>
      </p:sp>
      <p:sp>
        <p:nvSpPr>
          <p:cNvPr id="9" name="Oval 8"/>
          <p:cNvSpPr/>
          <p:nvPr/>
        </p:nvSpPr>
        <p:spPr>
          <a:xfrm>
            <a:off x="6035040" y="4038600"/>
            <a:ext cx="2042160" cy="2042160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US" sz="2400" dirty="0" smtClean="0"/>
              <a:t>A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blinds(horizontal)">
                                      <p:cBhvr>
                                        <p:cTn id="6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-23982" y="304800"/>
          <a:ext cx="8923398" cy="598476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974466"/>
                <a:gridCol w="2974466"/>
                <a:gridCol w="2974466"/>
              </a:tblGrid>
              <a:tr h="1994923">
                <a:tc>
                  <a:txBody>
                    <a:bodyPr/>
                    <a:lstStyle/>
                    <a:p>
                      <a:pPr algn="ctr"/>
                      <a:r>
                        <a:rPr lang="en-US" sz="6800" dirty="0" smtClean="0"/>
                        <a:t>+</a:t>
                      </a:r>
                      <a:endParaRPr lang="en-US" sz="6800" dirty="0"/>
                    </a:p>
                  </a:txBody>
                  <a:tcPr marL="129013" marR="129013" marT="64506" marB="64506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800" dirty="0" smtClean="0"/>
                        <a:t>23.6</a:t>
                      </a:r>
                      <a:endParaRPr lang="en-US" sz="6800" dirty="0"/>
                    </a:p>
                  </a:txBody>
                  <a:tcPr marL="129013" marR="129013" marT="64506" marB="64506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800" dirty="0" smtClean="0"/>
                        <a:t>24.96</a:t>
                      </a:r>
                      <a:endParaRPr lang="en-US" sz="6800" dirty="0"/>
                    </a:p>
                  </a:txBody>
                  <a:tcPr marL="129013" marR="129013" marT="64506" marB="64506" anchor="ctr"/>
                </a:tc>
              </a:tr>
              <a:tr h="1994923">
                <a:tc>
                  <a:txBody>
                    <a:bodyPr/>
                    <a:lstStyle/>
                    <a:p>
                      <a:pPr algn="ctr"/>
                      <a:r>
                        <a:rPr lang="en-US" sz="6800" dirty="0" smtClean="0"/>
                        <a:t>26.4</a:t>
                      </a:r>
                      <a:endParaRPr lang="en-US" sz="6800" dirty="0"/>
                    </a:p>
                  </a:txBody>
                  <a:tcPr marL="129013" marR="129013" marT="64506" marB="64506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800" dirty="0" smtClean="0"/>
                        <a:t>50</a:t>
                      </a:r>
                      <a:endParaRPr lang="en-US" sz="6800" dirty="0"/>
                    </a:p>
                  </a:txBody>
                  <a:tcPr marL="129013" marR="129013" marT="64506" marB="64506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800" dirty="0" smtClean="0"/>
                        <a:t>51.36</a:t>
                      </a:r>
                      <a:endParaRPr lang="en-US" sz="6800" dirty="0"/>
                    </a:p>
                  </a:txBody>
                  <a:tcPr marL="129013" marR="129013" marT="64506" marB="64506" anchor="ctr"/>
                </a:tc>
              </a:tr>
              <a:tr h="1994923">
                <a:tc>
                  <a:txBody>
                    <a:bodyPr/>
                    <a:lstStyle/>
                    <a:p>
                      <a:pPr algn="ctr"/>
                      <a:r>
                        <a:rPr lang="en-US" sz="6800" dirty="0" smtClean="0"/>
                        <a:t>51.2</a:t>
                      </a:r>
                      <a:endParaRPr lang="en-US" sz="6800" dirty="0"/>
                    </a:p>
                  </a:txBody>
                  <a:tcPr marL="129013" marR="129013" marT="64506" marB="64506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800" dirty="0" smtClean="0"/>
                        <a:t>74.8</a:t>
                      </a:r>
                      <a:endParaRPr lang="en-US" sz="6800" dirty="0"/>
                    </a:p>
                  </a:txBody>
                  <a:tcPr marL="129013" marR="129013" marT="64506" marB="64506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800" dirty="0" smtClean="0"/>
                        <a:t>76.16</a:t>
                      </a:r>
                      <a:endParaRPr lang="en-US" sz="6800" dirty="0"/>
                    </a:p>
                  </a:txBody>
                  <a:tcPr marL="129013" marR="129013" marT="64506" marB="64506" anchor="ctr"/>
                </a:tc>
              </a:tr>
            </a:tbl>
          </a:graphicData>
        </a:graphic>
      </p:graphicFrame>
      <p:sp>
        <p:nvSpPr>
          <p:cNvPr id="10" name="Oval 9"/>
          <p:cNvSpPr/>
          <p:nvPr/>
        </p:nvSpPr>
        <p:spPr>
          <a:xfrm>
            <a:off x="3399958" y="304800"/>
            <a:ext cx="2075517" cy="2075517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2400" dirty="0"/>
          </a:p>
        </p:txBody>
      </p:sp>
      <p:sp>
        <p:nvSpPr>
          <p:cNvPr id="12" name="Oval 11"/>
          <p:cNvSpPr/>
          <p:nvPr/>
        </p:nvSpPr>
        <p:spPr>
          <a:xfrm>
            <a:off x="351958" y="4419600"/>
            <a:ext cx="2075517" cy="2075517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US" sz="2400" dirty="0"/>
              <a:t>A</a:t>
            </a:r>
          </a:p>
        </p:txBody>
      </p:sp>
      <p:sp>
        <p:nvSpPr>
          <p:cNvPr id="13" name="Oval 12"/>
          <p:cNvSpPr/>
          <p:nvPr/>
        </p:nvSpPr>
        <p:spPr>
          <a:xfrm>
            <a:off x="6447958" y="2057400"/>
            <a:ext cx="2075517" cy="2075517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xit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914400" y="1066799"/>
          <a:ext cx="7162800" cy="4953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87600"/>
                <a:gridCol w="2387600"/>
                <a:gridCol w="2387600"/>
              </a:tblGrid>
              <a:tr h="1651000"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_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14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31</a:t>
                      </a:r>
                      <a:endParaRPr lang="en-US" sz="6600" dirty="0"/>
                    </a:p>
                  </a:txBody>
                  <a:tcPr anchor="ctr"/>
                </a:tc>
              </a:tr>
              <a:tr h="1651000"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40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26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9</a:t>
                      </a:r>
                      <a:endParaRPr lang="en-US" sz="6600" dirty="0"/>
                    </a:p>
                  </a:txBody>
                  <a:tcPr anchor="ctr"/>
                </a:tc>
              </a:tr>
              <a:tr h="1651000"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52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38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21</a:t>
                      </a:r>
                      <a:endParaRPr lang="en-US" sz="66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3" name="Oval 2"/>
          <p:cNvSpPr/>
          <p:nvPr/>
        </p:nvSpPr>
        <p:spPr>
          <a:xfrm>
            <a:off x="3886200" y="1447800"/>
            <a:ext cx="1206362" cy="1206362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2400" dirty="0"/>
          </a:p>
        </p:txBody>
      </p:sp>
      <p:sp>
        <p:nvSpPr>
          <p:cNvPr id="5" name="Oval 4"/>
          <p:cNvSpPr/>
          <p:nvPr/>
        </p:nvSpPr>
        <p:spPr>
          <a:xfrm>
            <a:off x="3886200" y="4813437"/>
            <a:ext cx="1206362" cy="1206362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US" sz="2400" dirty="0"/>
              <a:t>A</a:t>
            </a:r>
          </a:p>
        </p:txBody>
      </p:sp>
      <p:sp>
        <p:nvSpPr>
          <p:cNvPr id="6" name="Oval 5"/>
          <p:cNvSpPr/>
          <p:nvPr/>
        </p:nvSpPr>
        <p:spPr>
          <a:xfrm>
            <a:off x="6172200" y="2958962"/>
            <a:ext cx="1206362" cy="1206362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xit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524000" y="990600"/>
          <a:ext cx="6096000" cy="46227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+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6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19</a:t>
                      </a:r>
                      <a:endParaRPr lang="en-US" sz="66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6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12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25</a:t>
                      </a:r>
                      <a:endParaRPr lang="en-US" sz="66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13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19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32</a:t>
                      </a:r>
                      <a:endParaRPr lang="en-US" sz="66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3" name="Oval 2"/>
          <p:cNvSpPr/>
          <p:nvPr/>
        </p:nvSpPr>
        <p:spPr>
          <a:xfrm>
            <a:off x="3810000" y="990600"/>
            <a:ext cx="1353916" cy="1353916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2400" dirty="0"/>
          </a:p>
        </p:txBody>
      </p:sp>
      <p:sp>
        <p:nvSpPr>
          <p:cNvPr id="5" name="Oval 4"/>
          <p:cNvSpPr/>
          <p:nvPr/>
        </p:nvSpPr>
        <p:spPr>
          <a:xfrm>
            <a:off x="5867400" y="2496916"/>
            <a:ext cx="1353916" cy="1353916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2400" dirty="0"/>
          </a:p>
        </p:txBody>
      </p:sp>
      <p:sp>
        <p:nvSpPr>
          <p:cNvPr id="6" name="Oval 5"/>
          <p:cNvSpPr/>
          <p:nvPr/>
        </p:nvSpPr>
        <p:spPr>
          <a:xfrm>
            <a:off x="3810000" y="4259483"/>
            <a:ext cx="1353916" cy="1353916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US" sz="2400" dirty="0" smtClean="0"/>
              <a:t>A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xit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752600" y="1066800"/>
          <a:ext cx="6096000" cy="45465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32000"/>
                <a:gridCol w="2032000"/>
                <a:gridCol w="2032000"/>
              </a:tblGrid>
              <a:tr h="1515533"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X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3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10</a:t>
                      </a:r>
                      <a:endParaRPr lang="en-US" sz="6600" dirty="0"/>
                    </a:p>
                  </a:txBody>
                  <a:tcPr anchor="ctr"/>
                </a:tc>
              </a:tr>
              <a:tr h="1515533"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6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18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60</a:t>
                      </a:r>
                      <a:endParaRPr lang="en-US" sz="6600" dirty="0"/>
                    </a:p>
                  </a:txBody>
                  <a:tcPr anchor="ctr"/>
                </a:tc>
              </a:tr>
              <a:tr h="1515533"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13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39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130</a:t>
                      </a:r>
                      <a:endParaRPr lang="en-US" sz="66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3" name="Oval 2"/>
          <p:cNvSpPr/>
          <p:nvPr/>
        </p:nvSpPr>
        <p:spPr>
          <a:xfrm>
            <a:off x="4038600" y="1295400"/>
            <a:ext cx="1289311" cy="1289311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2400" dirty="0"/>
          </a:p>
        </p:txBody>
      </p:sp>
      <p:sp>
        <p:nvSpPr>
          <p:cNvPr id="5" name="Oval 4"/>
          <p:cNvSpPr/>
          <p:nvPr/>
        </p:nvSpPr>
        <p:spPr>
          <a:xfrm>
            <a:off x="6248400" y="1295400"/>
            <a:ext cx="1289311" cy="1289311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2400" dirty="0"/>
          </a:p>
        </p:txBody>
      </p:sp>
      <p:sp>
        <p:nvSpPr>
          <p:cNvPr id="6" name="Oval 5"/>
          <p:cNvSpPr/>
          <p:nvPr/>
        </p:nvSpPr>
        <p:spPr>
          <a:xfrm>
            <a:off x="2209800" y="4324088"/>
            <a:ext cx="1289311" cy="1289311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US" sz="2400" dirty="0"/>
              <a:t>A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2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685800" y="304799"/>
          <a:ext cx="7848600" cy="586231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16200"/>
                <a:gridCol w="2616200"/>
                <a:gridCol w="2616200"/>
              </a:tblGrid>
              <a:tr h="1879600"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-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24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19</a:t>
                      </a:r>
                      <a:endParaRPr lang="en-US" sz="6600" dirty="0"/>
                    </a:p>
                  </a:txBody>
                  <a:tcPr anchor="ctr"/>
                </a:tc>
              </a:tr>
              <a:tr h="1879600"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36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12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25</a:t>
                      </a:r>
                      <a:endParaRPr lang="en-US" sz="6600" dirty="0"/>
                    </a:p>
                  </a:txBody>
                  <a:tcPr anchor="ctr"/>
                </a:tc>
              </a:tr>
              <a:tr h="1879600">
                <a:tc>
                  <a:txBody>
                    <a:bodyPr/>
                    <a:lstStyle/>
                    <a:p>
                      <a:pPr algn="ctr"/>
                      <a:endParaRPr lang="en-US" sz="6600" dirty="0" smtClean="0"/>
                    </a:p>
                    <a:p>
                      <a:pPr algn="ctr"/>
                      <a:r>
                        <a:rPr lang="en-US" sz="6600" dirty="0" smtClean="0"/>
                        <a:t>42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18</a:t>
                      </a:r>
                      <a:endParaRPr lang="en-US" sz="66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600" dirty="0" smtClean="0"/>
                        <a:t>23</a:t>
                      </a:r>
                      <a:endParaRPr lang="en-US" sz="66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3" name="Oval 2"/>
          <p:cNvSpPr/>
          <p:nvPr/>
        </p:nvSpPr>
        <p:spPr>
          <a:xfrm>
            <a:off x="1066800" y="2209800"/>
            <a:ext cx="1901613" cy="1901613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2400" dirty="0"/>
          </a:p>
        </p:txBody>
      </p:sp>
      <p:sp>
        <p:nvSpPr>
          <p:cNvPr id="5" name="Oval 4"/>
          <p:cNvSpPr/>
          <p:nvPr/>
        </p:nvSpPr>
        <p:spPr>
          <a:xfrm>
            <a:off x="6632787" y="4265505"/>
            <a:ext cx="1901613" cy="1901613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US" sz="2400" dirty="0" smtClean="0"/>
              <a:t>     </a:t>
            </a:r>
            <a:endParaRPr lang="en-US" sz="2400" dirty="0"/>
          </a:p>
        </p:txBody>
      </p:sp>
      <p:sp>
        <p:nvSpPr>
          <p:cNvPr id="6" name="Oval 5"/>
          <p:cNvSpPr/>
          <p:nvPr/>
        </p:nvSpPr>
        <p:spPr>
          <a:xfrm>
            <a:off x="3581400" y="2209800"/>
            <a:ext cx="1901613" cy="1901613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US" sz="2400" dirty="0" smtClean="0"/>
              <a:t>A</a:t>
            </a:r>
            <a:endParaRPr lang="en-US" sz="2400" dirty="0"/>
          </a:p>
        </p:txBody>
      </p:sp>
      <p:sp>
        <p:nvSpPr>
          <p:cNvPr id="7" name="Oval 6"/>
          <p:cNvSpPr/>
          <p:nvPr/>
        </p:nvSpPr>
        <p:spPr>
          <a:xfrm>
            <a:off x="3581400" y="304799"/>
            <a:ext cx="1901613" cy="1901613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xit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checkerboard(across)">
                                      <p:cBhvr>
                                        <p:cTn id="6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04800" y="1397000"/>
          <a:ext cx="8610600" cy="4622799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2870200"/>
                <a:gridCol w="2870200"/>
                <a:gridCol w="2870200"/>
              </a:tblGrid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-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10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7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16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6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9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26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16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19</a:t>
                      </a:r>
                      <a:endParaRPr lang="en-US" sz="60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10" name="Oval 9"/>
          <p:cNvSpPr/>
          <p:nvPr/>
        </p:nvSpPr>
        <p:spPr>
          <a:xfrm>
            <a:off x="6934200" y="17526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sz="4000" dirty="0" smtClean="0"/>
              <a:t>A</a:t>
            </a:r>
            <a:endParaRPr lang="en-US" sz="4000" dirty="0"/>
          </a:p>
        </p:txBody>
      </p:sp>
      <p:sp>
        <p:nvSpPr>
          <p:cNvPr id="11" name="Oval 10"/>
          <p:cNvSpPr/>
          <p:nvPr/>
        </p:nvSpPr>
        <p:spPr>
          <a:xfrm>
            <a:off x="1219200" y="3200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4000" dirty="0"/>
          </a:p>
        </p:txBody>
      </p:sp>
      <p:sp>
        <p:nvSpPr>
          <p:cNvPr id="12" name="Oval 11"/>
          <p:cNvSpPr/>
          <p:nvPr/>
        </p:nvSpPr>
        <p:spPr>
          <a:xfrm>
            <a:off x="4114800" y="4800599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04800" y="1397000"/>
          <a:ext cx="8610600" cy="4622799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2870200"/>
                <a:gridCol w="2870200"/>
                <a:gridCol w="2870200"/>
              </a:tblGrid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X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/7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4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6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42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24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3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21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12</a:t>
                      </a:r>
                      <a:endParaRPr lang="en-US" sz="60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8" name="Oval 7"/>
          <p:cNvSpPr/>
          <p:nvPr/>
        </p:nvSpPr>
        <p:spPr>
          <a:xfrm>
            <a:off x="6934200" y="48006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algn="ctr"/>
            <a:endParaRPr lang="en-US" sz="4000" dirty="0"/>
          </a:p>
        </p:txBody>
      </p:sp>
      <p:sp>
        <p:nvSpPr>
          <p:cNvPr id="10" name="Oval 9"/>
          <p:cNvSpPr/>
          <p:nvPr/>
        </p:nvSpPr>
        <p:spPr>
          <a:xfrm>
            <a:off x="4114800" y="3200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sz="4000" dirty="0" smtClean="0"/>
              <a:t>A</a:t>
            </a:r>
            <a:endParaRPr lang="en-US" sz="4000" dirty="0"/>
          </a:p>
        </p:txBody>
      </p:sp>
      <p:sp>
        <p:nvSpPr>
          <p:cNvPr id="11" name="Oval 10"/>
          <p:cNvSpPr/>
          <p:nvPr/>
        </p:nvSpPr>
        <p:spPr>
          <a:xfrm>
            <a:off x="1219200" y="3200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4000" dirty="0"/>
          </a:p>
        </p:txBody>
      </p:sp>
      <p:sp>
        <p:nvSpPr>
          <p:cNvPr id="12" name="Oval 11"/>
          <p:cNvSpPr/>
          <p:nvPr/>
        </p:nvSpPr>
        <p:spPr>
          <a:xfrm>
            <a:off x="4114800" y="1676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04800" y="1397000"/>
          <a:ext cx="8610600" cy="4622799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2870200"/>
                <a:gridCol w="2870200"/>
                <a:gridCol w="2870200"/>
              </a:tblGrid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+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11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6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11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17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12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17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23</a:t>
                      </a:r>
                      <a:endParaRPr lang="en-US" sz="60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8" name="Oval 7"/>
          <p:cNvSpPr/>
          <p:nvPr/>
        </p:nvSpPr>
        <p:spPr>
          <a:xfrm>
            <a:off x="6934200" y="48006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algn="ctr"/>
            <a:endParaRPr lang="en-US" sz="4000" dirty="0"/>
          </a:p>
        </p:txBody>
      </p:sp>
      <p:sp>
        <p:nvSpPr>
          <p:cNvPr id="10" name="Oval 9"/>
          <p:cNvSpPr/>
          <p:nvPr/>
        </p:nvSpPr>
        <p:spPr>
          <a:xfrm>
            <a:off x="4114800" y="3200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sz="4000" dirty="0" smtClean="0"/>
              <a:t>A</a:t>
            </a:r>
            <a:endParaRPr lang="en-US" sz="4000" dirty="0"/>
          </a:p>
        </p:txBody>
      </p:sp>
      <p:sp>
        <p:nvSpPr>
          <p:cNvPr id="11" name="Oval 10"/>
          <p:cNvSpPr/>
          <p:nvPr/>
        </p:nvSpPr>
        <p:spPr>
          <a:xfrm>
            <a:off x="1219200" y="3200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4000" dirty="0"/>
          </a:p>
        </p:txBody>
      </p:sp>
      <p:sp>
        <p:nvSpPr>
          <p:cNvPr id="12" name="Oval 11"/>
          <p:cNvSpPr/>
          <p:nvPr/>
        </p:nvSpPr>
        <p:spPr>
          <a:xfrm>
            <a:off x="4114800" y="1676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04800" y="1397000"/>
          <a:ext cx="8610600" cy="4622799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2870200"/>
                <a:gridCol w="2870200"/>
                <a:gridCol w="2870200"/>
              </a:tblGrid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X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8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9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36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72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7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28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56</a:t>
                      </a:r>
                      <a:endParaRPr lang="en-US" sz="60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8" name="Oval 7"/>
          <p:cNvSpPr/>
          <p:nvPr/>
        </p:nvSpPr>
        <p:spPr>
          <a:xfrm>
            <a:off x="6934200" y="48006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algn="ctr"/>
            <a:endParaRPr lang="en-US" sz="4000" dirty="0"/>
          </a:p>
        </p:txBody>
      </p:sp>
      <p:sp>
        <p:nvSpPr>
          <p:cNvPr id="10" name="Oval 9"/>
          <p:cNvSpPr/>
          <p:nvPr/>
        </p:nvSpPr>
        <p:spPr>
          <a:xfrm>
            <a:off x="4114800" y="48006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algn="ctr"/>
            <a:endParaRPr lang="en-US" sz="4000" dirty="0"/>
          </a:p>
        </p:txBody>
      </p:sp>
      <p:sp>
        <p:nvSpPr>
          <p:cNvPr id="11" name="Oval 10"/>
          <p:cNvSpPr/>
          <p:nvPr/>
        </p:nvSpPr>
        <p:spPr>
          <a:xfrm>
            <a:off x="1219200" y="3200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4000" dirty="0"/>
          </a:p>
        </p:txBody>
      </p:sp>
      <p:sp>
        <p:nvSpPr>
          <p:cNvPr id="12" name="Oval 11"/>
          <p:cNvSpPr/>
          <p:nvPr/>
        </p:nvSpPr>
        <p:spPr>
          <a:xfrm>
            <a:off x="4114800" y="3200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en-US" sz="4000" dirty="0" smtClean="0"/>
              <a:t>A</a:t>
            </a:r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" dur="10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304800" y="1397000"/>
          <a:ext cx="8610600" cy="4622799"/>
        </p:xfrm>
        <a:graphic>
          <a:graphicData uri="http://schemas.openxmlformats.org/drawingml/2006/table">
            <a:tbl>
              <a:tblPr firstRow="1" bandRow="1">
                <a:tableStyleId>{D7AC3CCA-C797-4891-BE02-D94E43425B78}</a:tableStyleId>
              </a:tblPr>
              <a:tblGrid>
                <a:gridCol w="2870200"/>
                <a:gridCol w="2870200"/>
                <a:gridCol w="2870200"/>
              </a:tblGrid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-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5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9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3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4</a:t>
                      </a:r>
                      <a:endParaRPr lang="en-US" sz="6000" dirty="0"/>
                    </a:p>
                  </a:txBody>
                  <a:tcPr anchor="ctr"/>
                </a:tc>
              </a:tr>
              <a:tr h="1540933"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13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7</a:t>
                      </a:r>
                      <a:endParaRPr lang="en-US" sz="6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6000" dirty="0" smtClean="0"/>
                        <a:t>8</a:t>
                      </a:r>
                      <a:endParaRPr lang="en-US" sz="60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8" name="Oval 7"/>
          <p:cNvSpPr/>
          <p:nvPr/>
        </p:nvSpPr>
        <p:spPr>
          <a:xfrm>
            <a:off x="6934200" y="48006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algn="ctr"/>
            <a:endParaRPr lang="en-US" sz="4000" dirty="0"/>
          </a:p>
        </p:txBody>
      </p:sp>
      <p:sp>
        <p:nvSpPr>
          <p:cNvPr id="10" name="Oval 9"/>
          <p:cNvSpPr/>
          <p:nvPr/>
        </p:nvSpPr>
        <p:spPr>
          <a:xfrm>
            <a:off x="4114800" y="3200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sz="4000" dirty="0" smtClean="0"/>
              <a:t>A</a:t>
            </a:r>
            <a:endParaRPr lang="en-US" sz="4000" dirty="0"/>
          </a:p>
        </p:txBody>
      </p:sp>
      <p:sp>
        <p:nvSpPr>
          <p:cNvPr id="11" name="Oval 10"/>
          <p:cNvSpPr/>
          <p:nvPr/>
        </p:nvSpPr>
        <p:spPr>
          <a:xfrm>
            <a:off x="1219200" y="3200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4000" dirty="0"/>
          </a:p>
        </p:txBody>
      </p:sp>
      <p:sp>
        <p:nvSpPr>
          <p:cNvPr id="12" name="Oval 11"/>
          <p:cNvSpPr/>
          <p:nvPr/>
        </p:nvSpPr>
        <p:spPr>
          <a:xfrm>
            <a:off x="4114800" y="1676400"/>
            <a:ext cx="1018162" cy="1066799"/>
          </a:xfrm>
          <a:prstGeom prst="ellipse">
            <a:avLst/>
          </a:prstGeom>
          <a:ln/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endParaRPr lang="en-US" sz="40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10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" dur="1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.1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9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524000" y="1397000"/>
          <a:ext cx="5486400" cy="3784599"/>
        </p:xfrm>
        <a:graphic>
          <a:graphicData uri="http://schemas.openxmlformats.org/drawingml/2006/table">
            <a:tbl>
              <a:tblPr firstRow="1" bandRow="1">
                <a:tableStyleId>{775DCB02-9BB8-47FD-8907-85C794F793BA}</a:tableStyleId>
              </a:tblPr>
              <a:tblGrid>
                <a:gridCol w="1828800"/>
                <a:gridCol w="1828800"/>
                <a:gridCol w="1828800"/>
              </a:tblGrid>
              <a:tr h="12615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+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6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8</a:t>
                      </a:r>
                      <a:endParaRPr lang="en-US" sz="7200" dirty="0"/>
                    </a:p>
                  </a:txBody>
                  <a:tcPr/>
                </a:tc>
              </a:tr>
              <a:tr h="12615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4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10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12</a:t>
                      </a:r>
                      <a:endParaRPr lang="en-US" sz="7200" dirty="0"/>
                    </a:p>
                  </a:txBody>
                  <a:tcPr/>
                </a:tc>
              </a:tr>
              <a:tr h="12615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7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13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15</a:t>
                      </a:r>
                      <a:endParaRPr lang="en-US" sz="72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Oval 4"/>
          <p:cNvSpPr/>
          <p:nvPr/>
        </p:nvSpPr>
        <p:spPr>
          <a:xfrm>
            <a:off x="5486400" y="2906576"/>
            <a:ext cx="1295400" cy="1055823"/>
          </a:xfrm>
          <a:prstGeom prst="ellipse">
            <a:avLst/>
          </a:prstGeom>
          <a:gradFill>
            <a:gsLst>
              <a:gs pos="0">
                <a:schemeClr val="accent4"/>
              </a:gs>
              <a:gs pos="100000">
                <a:schemeClr val="tx1"/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Oval 6"/>
          <p:cNvSpPr/>
          <p:nvPr/>
        </p:nvSpPr>
        <p:spPr>
          <a:xfrm>
            <a:off x="3595282" y="2906576"/>
            <a:ext cx="1357717" cy="1055823"/>
          </a:xfrm>
          <a:prstGeom prst="ellipse">
            <a:avLst/>
          </a:prstGeom>
          <a:gradFill>
            <a:gsLst>
              <a:gs pos="0">
                <a:schemeClr val="accent4"/>
              </a:gs>
              <a:gs pos="100000">
                <a:schemeClr val="tx1"/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8" name="Oval 7"/>
          <p:cNvSpPr/>
          <p:nvPr/>
        </p:nvSpPr>
        <p:spPr>
          <a:xfrm>
            <a:off x="5486400" y="4117279"/>
            <a:ext cx="1295400" cy="1064320"/>
          </a:xfrm>
          <a:prstGeom prst="ellipse">
            <a:avLst/>
          </a:prstGeom>
          <a:gradFill>
            <a:gsLst>
              <a:gs pos="0">
                <a:schemeClr val="tx1"/>
              </a:gs>
              <a:gs pos="100000">
                <a:schemeClr val="accent4"/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sz="3200" dirty="0" smtClean="0"/>
              <a:t>A</a:t>
            </a:r>
            <a:endParaRPr lang="en-US" sz="3200" dirty="0"/>
          </a:p>
        </p:txBody>
      </p:sp>
      <p:sp>
        <p:nvSpPr>
          <p:cNvPr id="9" name="Oval 8"/>
          <p:cNvSpPr/>
          <p:nvPr/>
        </p:nvSpPr>
        <p:spPr>
          <a:xfrm>
            <a:off x="3595282" y="4117279"/>
            <a:ext cx="1357717" cy="1064320"/>
          </a:xfrm>
          <a:prstGeom prst="ellipse">
            <a:avLst/>
          </a:prstGeom>
          <a:gradFill>
            <a:gsLst>
              <a:gs pos="0">
                <a:schemeClr val="tx1"/>
              </a:gs>
              <a:gs pos="100000">
                <a:schemeClr val="accent4"/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/>
          <a:lstStyle/>
          <a:p>
            <a:endParaRPr lang="en-US" sz="3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3" presetClass="exit" presetSubtype="32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>
                                        <p:cTn id="6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w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h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524000" y="1397000"/>
          <a:ext cx="5029200" cy="3784599"/>
        </p:xfrm>
        <a:graphic>
          <a:graphicData uri="http://schemas.openxmlformats.org/drawingml/2006/table">
            <a:tbl>
              <a:tblPr firstRow="1" bandRow="1">
                <a:tableStyleId>{37CE84F3-28C3-443E-9E96-99CF82512B78}</a:tableStyleId>
              </a:tblPr>
              <a:tblGrid>
                <a:gridCol w="1676400"/>
                <a:gridCol w="1676400"/>
                <a:gridCol w="1676400"/>
              </a:tblGrid>
              <a:tr h="12615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+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4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9</a:t>
                      </a:r>
                      <a:endParaRPr lang="en-US" sz="7200" dirty="0"/>
                    </a:p>
                  </a:txBody>
                  <a:tcPr/>
                </a:tc>
              </a:tr>
              <a:tr h="12615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9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13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18</a:t>
                      </a:r>
                      <a:endParaRPr lang="en-US" sz="7200" dirty="0"/>
                    </a:p>
                  </a:txBody>
                  <a:tcPr/>
                </a:tc>
              </a:tr>
              <a:tr h="12615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5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9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14</a:t>
                      </a:r>
                      <a:endParaRPr lang="en-US" sz="72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Oval 2"/>
          <p:cNvSpPr/>
          <p:nvPr/>
        </p:nvSpPr>
        <p:spPr>
          <a:xfrm>
            <a:off x="1950905" y="2879268"/>
            <a:ext cx="822960" cy="822960"/>
          </a:xfrm>
          <a:prstGeom prst="ellipse">
            <a:avLst/>
          </a:prstGeom>
          <a:gradFill>
            <a:gsLst>
              <a:gs pos="0">
                <a:schemeClr val="accent2"/>
              </a:gs>
              <a:gs pos="100000">
                <a:schemeClr val="tx1"/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Oval 3"/>
          <p:cNvSpPr/>
          <p:nvPr/>
        </p:nvSpPr>
        <p:spPr>
          <a:xfrm>
            <a:off x="3581400" y="2879268"/>
            <a:ext cx="822960" cy="822960"/>
          </a:xfrm>
          <a:prstGeom prst="ellipse">
            <a:avLst/>
          </a:prstGeom>
          <a:gradFill>
            <a:gsLst>
              <a:gs pos="0">
                <a:schemeClr val="tx1"/>
              </a:gs>
              <a:gs pos="100000">
                <a:schemeClr val="accent2"/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sz="3200" dirty="0" smtClean="0"/>
              <a:t>A</a:t>
            </a:r>
            <a:endParaRPr lang="en-US" sz="3200" dirty="0"/>
          </a:p>
        </p:txBody>
      </p:sp>
      <p:sp>
        <p:nvSpPr>
          <p:cNvPr id="5" name="Oval 4"/>
          <p:cNvSpPr/>
          <p:nvPr/>
        </p:nvSpPr>
        <p:spPr>
          <a:xfrm>
            <a:off x="5181600" y="4103625"/>
            <a:ext cx="1202099" cy="1077974"/>
          </a:xfrm>
          <a:prstGeom prst="ellipse">
            <a:avLst/>
          </a:prstGeom>
          <a:gradFill>
            <a:gsLst>
              <a:gs pos="0">
                <a:schemeClr val="tx1"/>
              </a:gs>
              <a:gs pos="100000">
                <a:schemeClr val="accent2"/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4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le 1"/>
          <p:cNvGraphicFramePr>
            <a:graphicFrameLocks noGrp="1"/>
          </p:cNvGraphicFramePr>
          <p:nvPr/>
        </p:nvGraphicFramePr>
        <p:xfrm>
          <a:off x="1524000" y="1397000"/>
          <a:ext cx="5257800" cy="44703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52600"/>
                <a:gridCol w="1752600"/>
                <a:gridCol w="1752600"/>
              </a:tblGrid>
              <a:tr h="14901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-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4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3</a:t>
                      </a:r>
                      <a:endParaRPr lang="en-US" sz="7200" dirty="0"/>
                    </a:p>
                  </a:txBody>
                  <a:tcPr/>
                </a:tc>
              </a:tr>
              <a:tr h="14901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5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1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2</a:t>
                      </a:r>
                      <a:endParaRPr lang="en-US" sz="7200" dirty="0"/>
                    </a:p>
                  </a:txBody>
                  <a:tcPr/>
                </a:tc>
              </a:tr>
              <a:tr h="1490133"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6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2</a:t>
                      </a:r>
                      <a:endParaRPr lang="en-US" sz="7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7200" dirty="0" smtClean="0"/>
                        <a:t>3</a:t>
                      </a:r>
                      <a:endParaRPr lang="en-US" sz="72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Oval 2"/>
          <p:cNvSpPr/>
          <p:nvPr/>
        </p:nvSpPr>
        <p:spPr>
          <a:xfrm>
            <a:off x="1981200" y="1828800"/>
            <a:ext cx="822960" cy="822960"/>
          </a:xfrm>
          <a:prstGeom prst="ellipse">
            <a:avLst/>
          </a:prstGeom>
          <a:gradFill>
            <a:gsLst>
              <a:gs pos="0">
                <a:schemeClr val="accent1"/>
              </a:gs>
              <a:gs pos="100000">
                <a:schemeClr val="tx2">
                  <a:lumMod val="40000"/>
                  <a:lumOff val="60000"/>
                </a:schemeClr>
              </a:gs>
            </a:gsLst>
          </a:gradFill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sz="3200" dirty="0" smtClean="0"/>
              <a:t>A</a:t>
            </a:r>
            <a:endParaRPr lang="en-US" sz="3200" dirty="0"/>
          </a:p>
        </p:txBody>
      </p:sp>
      <p:sp>
        <p:nvSpPr>
          <p:cNvPr id="4" name="Oval 3"/>
          <p:cNvSpPr/>
          <p:nvPr/>
        </p:nvSpPr>
        <p:spPr>
          <a:xfrm>
            <a:off x="3780729" y="3179668"/>
            <a:ext cx="822960" cy="822960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5" name="Oval 4"/>
          <p:cNvSpPr/>
          <p:nvPr/>
        </p:nvSpPr>
        <p:spPr>
          <a:xfrm>
            <a:off x="3780729" y="4627051"/>
            <a:ext cx="822960" cy="822960"/>
          </a:xfrm>
          <a:prstGeom prst="ellipse">
            <a:avLst/>
          </a:prstGeom>
          <a:ln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xit" presetSubtype="4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6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109</TotalTime>
  <Words>182</Words>
  <Application>Microsoft Macintosh PowerPoint</Application>
  <PresentationFormat>On-screen Show (4:3)</PresentationFormat>
  <Paragraphs>182</Paragraphs>
  <Slides>18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</vt:vector>
  </TitlesOfParts>
  <Company>Nekoosa School District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Andrew Melvin</dc:creator>
  <cp:lastModifiedBy>Wayne Johnson</cp:lastModifiedBy>
  <cp:revision>8</cp:revision>
  <dcterms:created xsi:type="dcterms:W3CDTF">2010-01-19T19:35:31Z</dcterms:created>
  <dcterms:modified xsi:type="dcterms:W3CDTF">2010-01-19T19:37:39Z</dcterms:modified>
</cp:coreProperties>
</file>

<file path=docProps/thumbnail.jpeg>
</file>